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3" r:id="rId6"/>
    <p:sldId id="274" r:id="rId7"/>
    <p:sldId id="282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5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429000"/>
            <a:ext cx="10058400" cy="1711037"/>
          </a:xfrm>
        </p:spPr>
        <p:txBody>
          <a:bodyPr>
            <a:normAutofit/>
          </a:bodyPr>
          <a:lstStyle/>
          <a:p>
            <a:r>
              <a:rPr lang="en-US" sz="4800" dirty="0"/>
              <a:t>Restaurant Management System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228600"/>
            <a:ext cx="107442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 provides the Home Delivery function: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ED86A-D40F-40EE-BD35-32A9ED94EC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52600"/>
            <a:ext cx="8839200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3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228600"/>
            <a:ext cx="107442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 provides total Calculation functionality: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3E40F-DAC7-4453-BD6E-AD1086DDAF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7362"/>
            <a:ext cx="8610600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228600"/>
            <a:ext cx="105156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of Currency Conversion: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4A533-8572-4F3B-A26E-04E3FB2D77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7362"/>
            <a:ext cx="9144000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6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228600"/>
            <a:ext cx="105156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This section provides the functionality of Money Reception:</a:t>
            </a:r>
            <a:r>
              <a:rPr lang="en-US" sz="2800" dirty="0">
                <a:solidFill>
                  <a:schemeClr val="bg2"/>
                </a:solidFill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C28D7-CD5D-43B4-971A-E1317A8CD1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7362"/>
            <a:ext cx="8915400" cy="47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228600"/>
            <a:ext cx="105156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portion provides the reset functionality:</a:t>
            </a:r>
            <a:r>
              <a:rPr lang="en-US" sz="2800" dirty="0">
                <a:solidFill>
                  <a:schemeClr val="bg2"/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6EC94-666B-44E1-9643-C532FC9233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8763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of Calculator: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293C2-145A-422C-9914-67AE5E4D7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of Calculator(cont.):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AD557-EC7D-4068-9AC0-8E37FD458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929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of Calculator(cont.):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46DE-CC82-4201-AFE4-15E6F9F76C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8686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of Calculator(cont.):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46DE-CC82-4201-AFE4-15E6F9F76C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8686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This section provides the functionality of Login: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A2A3-5BFF-42B1-B2DA-8D06D7671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600"/>
            <a:ext cx="5943600" cy="510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A0F85-07D6-4C64-90AB-169870D63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5943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015F6-E995-4310-83FC-767979EDBBB9}"/>
              </a:ext>
            </a:extLst>
          </p:cNvPr>
          <p:cNvSpPr/>
          <p:nvPr/>
        </p:nvSpPr>
        <p:spPr>
          <a:xfrm>
            <a:off x="533400" y="304800"/>
            <a:ext cx="10896600" cy="137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Restaurant Management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57EAA-9448-4C2B-8871-0E66C336FE6B}"/>
              </a:ext>
            </a:extLst>
          </p:cNvPr>
          <p:cNvSpPr/>
          <p:nvPr/>
        </p:nvSpPr>
        <p:spPr>
          <a:xfrm>
            <a:off x="877957" y="1981200"/>
            <a:ext cx="9982200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Submitted By: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    Nazmul Karim  Nipun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 	Sarif Khan Shuvo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	Ershad Ullah Khan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	Tanvir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Submitted To: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	 Raza Ahmad Khan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 Corporate IT Consultant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381000" y="152400"/>
            <a:ext cx="105156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This section provides the functionality of View Submission: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F7BBA-3DB6-4D7B-BF81-F47334C88D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1371600"/>
            <a:ext cx="5943600" cy="51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C0D19-0227-4D06-8470-72D6B5EE82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5943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76200" y="152400"/>
            <a:ext cx="11887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Registration and MySQL: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68537-E032-444F-9680-3EE8F3E02B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" y="1295400"/>
            <a:ext cx="5943600" cy="52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3EB87-5249-4329-B0AA-1576CD95CD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57" y="1295400"/>
            <a:ext cx="5943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2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76200" y="152400"/>
            <a:ext cx="11887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This section provides the functionality Registration and MySQL(cont.):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839DC-9C8D-494E-8E29-8FBDF236A9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5715000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653EF-F48C-4D62-8D99-8EFBE9EE4E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2" y="1143000"/>
            <a:ext cx="5943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76200" y="152400"/>
            <a:ext cx="11887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 provides all the buttons</a:t>
            </a:r>
            <a:r>
              <a:rPr lang="en-US" sz="2800" dirty="0">
                <a:solidFill>
                  <a:schemeClr val="bg2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D6725-99E9-498C-B149-CEC18D0B5E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59436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3CCB5-6577-4387-9733-F908BE8D90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26" y="1143000"/>
            <a:ext cx="594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2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76200" y="152400"/>
            <a:ext cx="11887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 provides all the buttons(cont.)</a:t>
            </a:r>
            <a:r>
              <a:rPr lang="en-US" sz="2800" dirty="0">
                <a:solidFill>
                  <a:schemeClr val="bg2"/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85D2B-C336-489B-9F51-2BC209CB82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" y="1143000"/>
            <a:ext cx="5946914" cy="533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B6FAC-C5B1-413B-A56D-7FD7956AF9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1143000"/>
            <a:ext cx="57149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2077">
            <a:extLst>
              <a:ext uri="{FF2B5EF4-FFF2-40B4-BE49-F238E27FC236}">
                <a16:creationId xmlns:a16="http://schemas.microsoft.com/office/drawing/2014/main" id="{F4DFD549-5371-44E2-BA7D-A8D499E343DA}"/>
              </a:ext>
            </a:extLst>
          </p:cNvPr>
          <p:cNvSpPr/>
          <p:nvPr/>
        </p:nvSpPr>
        <p:spPr>
          <a:xfrm>
            <a:off x="381000" y="304800"/>
            <a:ext cx="112776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b="1" dirty="0"/>
              <a:t>   </a:t>
            </a:r>
          </a:p>
          <a:p>
            <a:r>
              <a:rPr lang="en-US" sz="4400" b="1" dirty="0"/>
              <a:t>      </a:t>
            </a:r>
            <a:r>
              <a:rPr lang="en-US" sz="4400" b="1" dirty="0">
                <a:solidFill>
                  <a:schemeClr val="bg1"/>
                </a:solidFill>
              </a:rPr>
              <a:t>1.4 Limitation of Our System 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       		 1.5 Future Work: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				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				1.6 Conclusion :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486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2077">
            <a:extLst>
              <a:ext uri="{FF2B5EF4-FFF2-40B4-BE49-F238E27FC236}">
                <a16:creationId xmlns:a16="http://schemas.microsoft.com/office/drawing/2014/main" id="{F4DFD549-5371-44E2-BA7D-A8D499E343DA}"/>
              </a:ext>
            </a:extLst>
          </p:cNvPr>
          <p:cNvSpPr/>
          <p:nvPr/>
        </p:nvSpPr>
        <p:spPr>
          <a:xfrm>
            <a:off x="381000" y="304800"/>
            <a:ext cx="112776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b="1" dirty="0"/>
              <a:t>   </a:t>
            </a:r>
          </a:p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r>
              <a:rPr lang="en-US" sz="4400" b="1" dirty="0"/>
              <a:t>       </a:t>
            </a:r>
            <a:r>
              <a:rPr lang="en-US" sz="6000" b="1" dirty="0">
                <a:solidFill>
                  <a:schemeClr val="bg2"/>
                </a:solidFill>
              </a:rPr>
              <a:t>Thank you for </a:t>
            </a:r>
            <a:r>
              <a:rPr lang="en-US" sz="6000" b="1">
                <a:solidFill>
                  <a:schemeClr val="bg2"/>
                </a:solidFill>
              </a:rPr>
              <a:t>your Patience.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9773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2077">
            <a:extLst>
              <a:ext uri="{FF2B5EF4-FFF2-40B4-BE49-F238E27FC236}">
                <a16:creationId xmlns:a16="http://schemas.microsoft.com/office/drawing/2014/main" id="{F4DFD549-5371-44E2-BA7D-A8D499E343DA}"/>
              </a:ext>
            </a:extLst>
          </p:cNvPr>
          <p:cNvSpPr/>
          <p:nvPr/>
        </p:nvSpPr>
        <p:spPr>
          <a:xfrm>
            <a:off x="381000" y="457200"/>
            <a:ext cx="11277600" cy="6019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b="1" dirty="0"/>
              <a:t>   </a:t>
            </a:r>
          </a:p>
          <a:p>
            <a:r>
              <a:rPr lang="en-US" sz="4400" b="1" dirty="0"/>
              <a:t>      </a:t>
            </a:r>
            <a:r>
              <a:rPr lang="en-US" sz="4400" b="1" dirty="0">
                <a:solidFill>
                  <a:schemeClr val="bg1"/>
                </a:solidFill>
              </a:rPr>
              <a:t>1.1 Introduction: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       1.2 Technology: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				1.2.1: Java Swing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				1.2.2: MySQL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	1.3 Snapshots of our system: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600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15F17-0891-45D0-B0FD-4569EB546E4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8" b="27066"/>
          <a:stretch/>
        </p:blipFill>
        <p:spPr>
          <a:xfrm>
            <a:off x="723900" y="2394005"/>
            <a:ext cx="5181600" cy="304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63D3F-FA00-44BA-9B94-963A6EE1895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8" b="22408"/>
          <a:stretch/>
        </p:blipFill>
        <p:spPr>
          <a:xfrm>
            <a:off x="7162800" y="2427135"/>
            <a:ext cx="4114800" cy="2638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304800"/>
            <a:ext cx="10744200" cy="14875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It’s The main Interface of our System:</a:t>
            </a:r>
          </a:p>
        </p:txBody>
      </p:sp>
    </p:spTree>
    <p:extLst>
      <p:ext uri="{BB962C8B-B14F-4D97-AF65-F5344CB8AC3E}">
        <p14:creationId xmlns:p14="http://schemas.microsoft.com/office/powerpoint/2010/main" val="39927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304800"/>
            <a:ext cx="10744200" cy="14875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It’s the Registration Interface in our System: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DCEFB-B965-40AE-9DEF-8D186EB50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63819"/>
            <a:ext cx="5791200" cy="3419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C77AB-A5EF-492B-AE40-88C822608B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2" y="2140019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304800"/>
            <a:ext cx="10744200" cy="14875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It’s the Different view of our system: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BCAF7-6E1B-4165-B554-11853E45D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33600"/>
            <a:ext cx="7772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457200" y="76200"/>
            <a:ext cx="107442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sections declare all the variables: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FB11B-D575-486A-BD05-63994A29A2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9829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1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76200"/>
            <a:ext cx="10744200" cy="1066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 is for Checkbox of Meals: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0F6B-0992-482D-9A51-017317B999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1021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6CBC4-3941-4BCC-86F8-BDDE6E086141}"/>
              </a:ext>
            </a:extLst>
          </p:cNvPr>
          <p:cNvSpPr/>
          <p:nvPr/>
        </p:nvSpPr>
        <p:spPr>
          <a:xfrm>
            <a:off x="533400" y="76200"/>
            <a:ext cx="10744200" cy="990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This sections generates the functionality of 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B9688-84DB-4FAF-A70B-66A9BC6776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5562600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17646-2349-4164-A4CA-AFF597D6C5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0"/>
            <a:ext cx="5943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3272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286</TotalTime>
  <Words>218</Words>
  <Application>Microsoft Office PowerPoint</Application>
  <PresentationFormat>Widescreen</PresentationFormat>
  <Paragraphs>59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Candara</vt:lpstr>
      <vt:lpstr>Consolas</vt:lpstr>
      <vt:lpstr>Tech Computer 16x9</vt:lpstr>
      <vt:lpstr>Restaurant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</dc:title>
  <dc:creator>USER</dc:creator>
  <cp:lastModifiedBy>USER</cp:lastModifiedBy>
  <cp:revision>16</cp:revision>
  <dcterms:created xsi:type="dcterms:W3CDTF">2018-02-18T05:22:54Z</dcterms:created>
  <dcterms:modified xsi:type="dcterms:W3CDTF">2018-02-18T10:09:49Z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